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CD"/>
          </a:solidFill>
        </a:fill>
      </a:tcStyle>
    </a:wholeTbl>
    <a:band2H>
      <a:tcTxStyle b="def" i="def"/>
      <a:tcStyle>
        <a:tcBdr/>
        <a:fill>
          <a:solidFill>
            <a:srgbClr val="F3E7E8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4F9"/>
          </a:solidFill>
        </a:fill>
      </a:tcStyle>
    </a:wholeTbl>
    <a:band2H>
      <a:tcTxStyle b="def" i="def"/>
      <a:tcStyle>
        <a:tcBdr/>
        <a:fill>
          <a:solidFill>
            <a:srgbClr val="F3EBFC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BDF"/>
          </a:solidFill>
        </a:fill>
      </a:tcStyle>
    </a:wholeTbl>
    <a:band2H>
      <a:tcTxStyle b="def" i="def"/>
      <a:tcStyle>
        <a:tcBdr/>
        <a:fill>
          <a:solidFill>
            <a:srgbClr val="EAEEF0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8" name="Title Text"/>
          <p:cNvSpPr txBox="1"/>
          <p:nvPr>
            <p:ph type="title"/>
          </p:nvPr>
        </p:nvSpPr>
        <p:spPr>
          <a:xfrm>
            <a:off x="7840637" y="1604597"/>
            <a:ext cx="11237032" cy="5082863"/>
          </a:xfrm>
          <a:prstGeom prst="rect">
            <a:avLst/>
          </a:prstGeom>
          <a:ln w="12700"/>
        </p:spPr>
        <p:txBody>
          <a:bodyPr lIns="0" tIns="0" rIns="0" bIns="0" anchor="b"/>
          <a:lstStyle>
            <a:lvl1pPr>
              <a:defRPr sz="10800"/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7840637" y="7062410"/>
            <a:ext cx="11237032" cy="1955243"/>
          </a:xfrm>
          <a:prstGeom prst="rect">
            <a:avLst/>
          </a:prstGeom>
        </p:spPr>
        <p:txBody>
          <a:bodyPr lIns="182879" tIns="182879" rIns="182879" bIns="182879"/>
          <a:lstStyle>
            <a:lvl1pPr marL="0" indent="0">
              <a:buClrTx/>
              <a:buSzTx/>
              <a:buFontTx/>
              <a:buNone/>
              <a:defRPr cap="all" sz="3200"/>
            </a:lvl1pPr>
            <a:lvl2pPr marL="0" indent="342900">
              <a:buClrTx/>
              <a:buSzTx/>
              <a:buFontTx/>
              <a:buNone/>
              <a:defRPr cap="all" sz="3200"/>
            </a:lvl2pPr>
            <a:lvl3pPr marL="0" indent="685800">
              <a:buClrTx/>
              <a:buSzTx/>
              <a:buFontTx/>
              <a:buNone/>
              <a:defRPr cap="all" sz="3200"/>
            </a:lvl3pPr>
            <a:lvl4pPr marL="0" indent="1028700">
              <a:buClrTx/>
              <a:buSzTx/>
              <a:buFontTx/>
              <a:buNone/>
              <a:defRPr cap="all" sz="3200"/>
            </a:lvl4pPr>
            <a:lvl5pPr marL="0" indent="1371600">
              <a:buClrTx/>
              <a:buSzTx/>
              <a:buFontTx/>
              <a:buNone/>
              <a:defRPr cap="all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traight Connector 14"/>
          <p:cNvSpPr/>
          <p:nvPr/>
        </p:nvSpPr>
        <p:spPr>
          <a:xfrm>
            <a:off x="7840637" y="7057083"/>
            <a:ext cx="11237032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6534764" y="1597945"/>
            <a:ext cx="986653" cy="103378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13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6870700" y="4121696"/>
            <a:ext cx="13674228" cy="1584177"/>
          </a:xfrm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rgbClr val="0079B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half" idx="1"/>
          </p:nvPr>
        </p:nvSpPr>
        <p:spPr>
          <a:xfrm>
            <a:off x="6870700" y="6858002"/>
            <a:ext cx="13674228" cy="608084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>
              <a:defRPr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9434948" y="12906671"/>
            <a:ext cx="986652" cy="103378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29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5934981" y="4031465"/>
            <a:ext cx="13142688" cy="69012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traight Connector 32"/>
          <p:cNvSpPr/>
          <p:nvPr/>
        </p:nvSpPr>
        <p:spPr>
          <a:xfrm>
            <a:off x="5934981" y="3694176"/>
            <a:ext cx="13142688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4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5934981" y="3512260"/>
            <a:ext cx="11234006" cy="37759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5934984" y="7612391"/>
            <a:ext cx="11234005" cy="202585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600"/>
            </a:lvl1pPr>
            <a:lvl2pPr marL="0" indent="342900">
              <a:buClrTx/>
              <a:buSzTx/>
              <a:buFontTx/>
              <a:buNone/>
              <a:defRPr sz="3600"/>
            </a:lvl2pPr>
            <a:lvl3pPr marL="0" indent="685800">
              <a:buClrTx/>
              <a:buSzTx/>
              <a:buFontTx/>
              <a:buNone/>
              <a:defRPr sz="3600"/>
            </a:lvl3pPr>
            <a:lvl4pPr marL="0" indent="1028700">
              <a:buClrTx/>
              <a:buSzTx/>
              <a:buFontTx/>
              <a:buNone/>
              <a:defRPr sz="3600"/>
            </a:lvl4pPr>
            <a:lvl5pPr marL="0" indent="1371600">
              <a:buClrTx/>
              <a:buSzTx/>
              <a:buFont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traight Connector 14"/>
          <p:cNvSpPr/>
          <p:nvPr/>
        </p:nvSpPr>
        <p:spPr>
          <a:xfrm>
            <a:off x="5934981" y="7609970"/>
            <a:ext cx="11234006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5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5934981" y="1609780"/>
            <a:ext cx="13142688" cy="211861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5934979" y="4027871"/>
            <a:ext cx="6251744" cy="68751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traight Connector 32"/>
          <p:cNvSpPr/>
          <p:nvPr/>
        </p:nvSpPr>
        <p:spPr>
          <a:xfrm>
            <a:off x="5934981" y="3694176"/>
            <a:ext cx="13142688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6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70" name="Straight Connector 35"/>
          <p:cNvSpPr/>
          <p:nvPr/>
        </p:nvSpPr>
        <p:spPr>
          <a:xfrm>
            <a:off x="5934981" y="3694176"/>
            <a:ext cx="13142688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5934981" y="1608327"/>
            <a:ext cx="13142689" cy="211263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5934981" y="4039099"/>
            <a:ext cx="6251533" cy="16038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cap="all" sz="4400">
                <a:solidFill>
                  <a:schemeClr val="accent1"/>
                </a:solidFill>
              </a:defRPr>
            </a:lvl1pPr>
            <a:lvl2pPr marL="0" indent="342900">
              <a:lnSpc>
                <a:spcPct val="100000"/>
              </a:lnSpc>
              <a:buClrTx/>
              <a:buSzTx/>
              <a:buFontTx/>
              <a:buNone/>
              <a:defRPr cap="all" sz="4400">
                <a:solidFill>
                  <a:schemeClr val="accent1"/>
                </a:solidFill>
              </a:defRPr>
            </a:lvl2pPr>
            <a:lvl3pPr marL="0" indent="685800">
              <a:lnSpc>
                <a:spcPct val="100000"/>
              </a:lnSpc>
              <a:buClrTx/>
              <a:buSzTx/>
              <a:buFontTx/>
              <a:buNone/>
              <a:defRPr cap="all" sz="4400">
                <a:solidFill>
                  <a:schemeClr val="accent1"/>
                </a:solidFill>
              </a:defRPr>
            </a:lvl3pPr>
            <a:lvl4pPr marL="0" indent="1028700">
              <a:lnSpc>
                <a:spcPct val="100000"/>
              </a:lnSpc>
              <a:buClrTx/>
              <a:buSzTx/>
              <a:buFontTx/>
              <a:buNone/>
              <a:defRPr cap="all" sz="4400">
                <a:solidFill>
                  <a:schemeClr val="accent1"/>
                </a:solidFill>
              </a:defRPr>
            </a:lvl4pPr>
            <a:lvl5pPr marL="0" indent="1371600">
              <a:lnSpc>
                <a:spcPct val="100000"/>
              </a:lnSpc>
              <a:buClrTx/>
              <a:buSzTx/>
              <a:buFontTx/>
              <a:buNone/>
              <a:defRPr cap="all" sz="4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/>
          <p:nvPr>
            <p:ph type="body" sz="quarter" idx="13"/>
          </p:nvPr>
        </p:nvSpPr>
        <p:spPr>
          <a:xfrm>
            <a:off x="12826364" y="4046008"/>
            <a:ext cx="6251305" cy="160447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cap="all" sz="4400">
                <a:solidFill>
                  <a:schemeClr val="accent1"/>
                </a:solidFill>
              </a:defRPr>
            </a:pP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9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10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xfrm>
            <a:off x="5926084" y="1597945"/>
            <a:ext cx="4851900" cy="449423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half" idx="1"/>
          </p:nvPr>
        </p:nvSpPr>
        <p:spPr>
          <a:xfrm>
            <a:off x="11421312" y="1597948"/>
            <a:ext cx="7656357" cy="9317653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3"/>
          <p:cNvSpPr/>
          <p:nvPr>
            <p:ph type="body" sz="quarter" idx="13"/>
          </p:nvPr>
        </p:nvSpPr>
        <p:spPr>
          <a:xfrm>
            <a:off x="5926084" y="6410983"/>
            <a:ext cx="4854739" cy="4496363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ClrTx/>
              <a:buSzTx/>
              <a:buFontTx/>
              <a:buNone/>
              <a:defRPr sz="3200"/>
            </a:pPr>
          </a:p>
        </p:txBody>
      </p:sp>
      <p:sp>
        <p:nvSpPr>
          <p:cNvPr id="105" name="Straight Connector 16"/>
          <p:cNvSpPr/>
          <p:nvPr/>
        </p:nvSpPr>
        <p:spPr>
          <a:xfrm>
            <a:off x="5931496" y="6410981"/>
            <a:ext cx="4846552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11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118" name="Group 12"/>
          <p:cNvGrpSpPr/>
          <p:nvPr/>
        </p:nvGrpSpPr>
        <p:grpSpPr>
          <a:xfrm>
            <a:off x="13041002" y="964342"/>
            <a:ext cx="7022773" cy="10298202"/>
            <a:chOff x="0" y="0"/>
            <a:chExt cx="7022772" cy="10298200"/>
          </a:xfrm>
        </p:grpSpPr>
        <p:sp>
          <p:nvSpPr>
            <p:cNvPr id="116" name="Rectangle 13"/>
            <p:cNvSpPr/>
            <p:nvPr/>
          </p:nvSpPr>
          <p:spPr>
            <a:xfrm>
              <a:off x="-1" y="0"/>
              <a:ext cx="7022774" cy="10298202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25400" cap="flat">
              <a:noFill/>
              <a:miter lim="400000"/>
            </a:ln>
            <a:effectLst>
              <a:outerShdw sx="100000" sy="100000" kx="0" ky="0" algn="b" rotWithShape="0" blurRad="254000" dist="457200" dir="4740000">
                <a:srgbClr val="000000">
                  <a:alpha val="34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sp>
          <p:nvSpPr>
            <p:cNvPr id="117" name="Rectangle 14"/>
            <p:cNvSpPr/>
            <p:nvPr/>
          </p:nvSpPr>
          <p:spPr>
            <a:xfrm>
              <a:off x="631301" y="660670"/>
              <a:ext cx="5766027" cy="8958720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1016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</p:grpSp>
      <p:sp>
        <p:nvSpPr>
          <p:cNvPr id="119" name="Title Text"/>
          <p:cNvSpPr txBox="1"/>
          <p:nvPr>
            <p:ph type="title"/>
          </p:nvPr>
        </p:nvSpPr>
        <p:spPr>
          <a:xfrm>
            <a:off x="5936295" y="2259026"/>
            <a:ext cx="6489871" cy="366116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0" name="Picture Placeholder 2"/>
          <p:cNvSpPr/>
          <p:nvPr>
            <p:ph type="pic" sz="quarter" idx="13"/>
          </p:nvPr>
        </p:nvSpPr>
        <p:spPr>
          <a:xfrm>
            <a:off x="14328255" y="2245086"/>
            <a:ext cx="4469997" cy="7732655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5934984" y="6291984"/>
            <a:ext cx="6480573" cy="40074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600"/>
            </a:lvl1pPr>
            <a:lvl2pPr marL="0" indent="342900">
              <a:buClrTx/>
              <a:buSzTx/>
              <a:buFontTx/>
              <a:buNone/>
              <a:defRPr sz="3600"/>
            </a:lvl2pPr>
            <a:lvl3pPr marL="0" indent="685800">
              <a:buClrTx/>
              <a:buSzTx/>
              <a:buFontTx/>
              <a:buNone/>
              <a:defRPr sz="3600"/>
            </a:lvl3pPr>
            <a:lvl4pPr marL="0" indent="1028700">
              <a:buClrTx/>
              <a:buSzTx/>
              <a:buFontTx/>
              <a:buNone/>
              <a:defRPr sz="3600"/>
            </a:lvl4pPr>
            <a:lvl5pPr marL="0" indent="1371600">
              <a:buClrTx/>
              <a:buSzTx/>
              <a:buFont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traight Connector 30"/>
          <p:cNvSpPr/>
          <p:nvPr/>
        </p:nvSpPr>
        <p:spPr>
          <a:xfrm>
            <a:off x="5930562" y="6287210"/>
            <a:ext cx="6484029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ECEAE7"/>
            </a:gs>
            <a:gs pos="100000">
              <a:srgbClr val="C9C6C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3048000" y="4031467"/>
            <a:ext cx="18288000" cy="81590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12500" t="1538" r="12499" b="0"/>
          <a:stretch>
            <a:fillRect/>
          </a:stretch>
        </p:blipFill>
        <p:spPr>
          <a:xfrm>
            <a:off x="3047998" y="12190506"/>
            <a:ext cx="18288002" cy="152562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12"/>
          <p:cNvSpPr/>
          <p:nvPr/>
        </p:nvSpPr>
        <p:spPr>
          <a:xfrm>
            <a:off x="3048000" y="12202253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5" name="Straight Connector 31"/>
          <p:cNvSpPr/>
          <p:nvPr/>
        </p:nvSpPr>
        <p:spPr>
          <a:xfrm>
            <a:off x="5934981" y="3694176"/>
            <a:ext cx="13142688" cy="1"/>
          </a:xfrm>
          <a:prstGeom prst="line">
            <a:avLst/>
          </a:prstGeom>
          <a:ln w="635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5934981" y="1609039"/>
            <a:ext cx="13142688" cy="2098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4628290" y="1597945"/>
            <a:ext cx="986652" cy="10337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r">
              <a:defRPr sz="5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457200" marR="0" indent="-4572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1028700" marR="0" indent="-5715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1485900" marR="0" indent="-5715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2024742" marR="0" indent="-653142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2590800" marR="0" indent="-7620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3048000" marR="0" indent="-7620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3505200" marR="0" indent="-7620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3962400" marR="0" indent="-7620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4419600" marR="0" indent="-762000" algn="l" defTabSz="1371600" rtl="0" latinLnBrk="0">
        <a:lnSpc>
          <a:spcPct val="12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000" u="none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7"/>
          <p:cNvSpPr txBox="1"/>
          <p:nvPr/>
        </p:nvSpPr>
        <p:spPr>
          <a:xfrm>
            <a:off x="11277600" y="4724400"/>
            <a:ext cx="8871764" cy="32755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100"/>
              </a:spcBef>
              <a:tabLst>
                <a:tab pos="2641600" algn="l"/>
              </a:tabLst>
              <a:defRPr b="1" sz="4800">
                <a:latin typeface="Interstate"/>
                <a:ea typeface="Interstate"/>
                <a:cs typeface="Interstate"/>
                <a:sym typeface="Interstate"/>
              </a:defRPr>
            </a:pPr>
            <a:r>
              <a:t>Dr. Meilani Hartono, S.Si., M.Pd.</a:t>
            </a:r>
          </a:p>
          <a:p>
            <a:pPr>
              <a:spcBef>
                <a:spcPts val="1100"/>
              </a:spcBef>
              <a:tabLst>
                <a:tab pos="2641600" algn="l"/>
              </a:tabLst>
              <a:defRPr sz="4800">
                <a:latin typeface="Interstate"/>
                <a:ea typeface="Interstate"/>
                <a:cs typeface="Interstate"/>
                <a:sym typeface="Interstate"/>
              </a:defRPr>
            </a:pPr>
            <a:r>
              <a:t>PGSD Bina Nusantara University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981200"/>
            <a:ext cx="6537967" cy="838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4166" t="41107" r="40832" b="39624"/>
          <a:stretch>
            <a:fillRect/>
          </a:stretch>
        </p:blipFill>
        <p:spPr>
          <a:xfrm>
            <a:off x="5911264" y="723171"/>
            <a:ext cx="13245819" cy="3188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22500" t="27767" r="29167" b="14427"/>
          <a:stretch>
            <a:fillRect/>
          </a:stretch>
        </p:blipFill>
        <p:spPr>
          <a:xfrm>
            <a:off x="5911264" y="4064000"/>
            <a:ext cx="13245681" cy="8906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3333" t="35178" r="30000" b="23320"/>
          <a:stretch>
            <a:fillRect/>
          </a:stretch>
        </p:blipFill>
        <p:spPr>
          <a:xfrm>
            <a:off x="2980266" y="1371600"/>
            <a:ext cx="19128105" cy="9564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/>
          <p:nvPr>
            <p:ph type="title"/>
          </p:nvPr>
        </p:nvSpPr>
        <p:spPr>
          <a:xfrm>
            <a:off x="6870700" y="4121696"/>
            <a:ext cx="13674226" cy="158417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ubtitle 3"/>
          <p:cNvSpPr txBox="1"/>
          <p:nvPr>
            <p:ph type="body" sz="quarter" idx="1"/>
          </p:nvPr>
        </p:nvSpPr>
        <p:spPr>
          <a:xfrm>
            <a:off x="6863408" y="5705871"/>
            <a:ext cx="13681521" cy="1008113"/>
          </a:xfrm>
          <a:prstGeom prst="rect">
            <a:avLst/>
          </a:prstGeom>
        </p:spPr>
        <p:txBody>
          <a:bodyPr anchor="ctr"/>
          <a:lstStyle/>
          <a:p>
            <a:pPr>
              <a:defRPr b="1" sz="4400">
                <a:solidFill>
                  <a:srgbClr val="0079B8"/>
                </a:solidFill>
              </a:defRPr>
            </a:pPr>
          </a:p>
        </p:txBody>
      </p:sp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5539" y="856505"/>
            <a:ext cx="19072922" cy="10706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5001" t="38142" r="39999" b="36660"/>
          <a:stretch>
            <a:fillRect/>
          </a:stretch>
        </p:blipFill>
        <p:spPr>
          <a:xfrm>
            <a:off x="5981451" y="459182"/>
            <a:ext cx="12607279" cy="396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22500" t="30730" r="32499" b="11462"/>
          <a:stretch>
            <a:fillRect/>
          </a:stretch>
        </p:blipFill>
        <p:spPr>
          <a:xfrm>
            <a:off x="5888434" y="4464372"/>
            <a:ext cx="12607229" cy="9105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2500" t="20355" r="34999" b="11462"/>
          <a:stretch>
            <a:fillRect/>
          </a:stretch>
        </p:blipFill>
        <p:spPr>
          <a:xfrm>
            <a:off x="4953397" y="329009"/>
            <a:ext cx="14477377" cy="13058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1665" t="18875" r="46667" b="5533"/>
          <a:stretch>
            <a:fillRect/>
          </a:stretch>
        </p:blipFill>
        <p:spPr>
          <a:xfrm>
            <a:off x="7267737" y="0"/>
            <a:ext cx="10219678" cy="13715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8333" t="23320" r="41667" b="47037"/>
          <a:stretch>
            <a:fillRect/>
          </a:stretch>
        </p:blipFill>
        <p:spPr>
          <a:xfrm>
            <a:off x="5723783" y="-290901"/>
            <a:ext cx="13209749" cy="733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22500" t="47036" r="30832" b="11461"/>
          <a:stretch>
            <a:fillRect/>
          </a:stretch>
        </p:blipFill>
        <p:spPr>
          <a:xfrm>
            <a:off x="5689454" y="7086996"/>
            <a:ext cx="13278322" cy="6639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6666" t="15909" r="49166" b="17391"/>
          <a:stretch>
            <a:fillRect/>
          </a:stretch>
        </p:blipFill>
        <p:spPr>
          <a:xfrm>
            <a:off x="7840131" y="0"/>
            <a:ext cx="8703735" cy="13505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30834" t="23320" r="42500" b="9979"/>
          <a:stretch>
            <a:fillRect/>
          </a:stretch>
        </p:blipFill>
        <p:spPr>
          <a:xfrm>
            <a:off x="7696200" y="42041"/>
            <a:ext cx="9827863" cy="13820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6666" t="33696" r="49166" b="27767"/>
          <a:stretch>
            <a:fillRect/>
          </a:stretch>
        </p:blipFill>
        <p:spPr>
          <a:xfrm>
            <a:off x="4338141" y="-15682"/>
            <a:ext cx="15333524" cy="13747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"/>
          <p:cNvSpPr/>
          <p:nvPr/>
        </p:nvSpPr>
        <p:spPr>
          <a:xfrm>
            <a:off x="3048000" y="4038951"/>
            <a:ext cx="18288000" cy="821188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  <p:pic>
        <p:nvPicPr>
          <p:cNvPr id="14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1538" r="0" b="0"/>
          <a:stretch>
            <a:fillRect/>
          </a:stretch>
        </p:blipFill>
        <p:spPr>
          <a:xfrm>
            <a:off x="3048000" y="12252960"/>
            <a:ext cx="18288000" cy="146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traight Connector 12"/>
          <p:cNvSpPr/>
          <p:nvPr/>
        </p:nvSpPr>
        <p:spPr>
          <a:xfrm>
            <a:off x="3048000" y="12256826"/>
            <a:ext cx="18288000" cy="1"/>
          </a:xfrm>
          <a:prstGeom prst="line">
            <a:avLst/>
          </a:prstGeom>
          <a:ln w="25400">
            <a:solidFill>
              <a:srgbClr val="000001">
                <a:alpha val="20000"/>
              </a:srgbClr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50" name="Rectangle 14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Rectangle 16"/>
          <p:cNvSpPr/>
          <p:nvPr/>
        </p:nvSpPr>
        <p:spPr>
          <a:xfrm>
            <a:off x="-320326" y="-100727"/>
            <a:ext cx="24921993" cy="13959390"/>
          </a:xfrm>
          <a:prstGeom prst="rect">
            <a:avLst/>
          </a:prstGeom>
          <a:solidFill>
            <a:srgbClr val="FFFFFF"/>
          </a:solidFill>
          <a:ln w="38100">
            <a:solidFill>
              <a:srgbClr val="D8D800"/>
            </a:solidFill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2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9447" y="226086"/>
            <a:ext cx="17685101" cy="13263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39" y="19"/>
            <a:ext cx="18287961" cy="13715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9999" t="44071" r="31667" b="21838"/>
          <a:stretch>
            <a:fillRect/>
          </a:stretch>
        </p:blipFill>
        <p:spPr>
          <a:xfrm>
            <a:off x="6254135" y="-151259"/>
            <a:ext cx="12806829" cy="507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14166" t="30730" r="40832" b="12945"/>
          <a:stretch>
            <a:fillRect/>
          </a:stretch>
        </p:blipFill>
        <p:spPr>
          <a:xfrm>
            <a:off x="6238545" y="4782075"/>
            <a:ext cx="12837960" cy="9034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1666" t="17391" r="40832" b="14427"/>
          <a:stretch>
            <a:fillRect/>
          </a:stretch>
        </p:blipFill>
        <p:spPr>
          <a:xfrm>
            <a:off x="3454400" y="-193279"/>
            <a:ext cx="17475123" cy="14102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31667" t="17392" r="43333" b="17391"/>
          <a:stretch>
            <a:fillRect/>
          </a:stretch>
        </p:blipFill>
        <p:spPr>
          <a:xfrm>
            <a:off x="7267726" y="-202709"/>
            <a:ext cx="9990051" cy="14652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4166" t="24803" r="40000" b="8498"/>
          <a:stretch>
            <a:fillRect/>
          </a:stretch>
        </p:blipFill>
        <p:spPr>
          <a:xfrm>
            <a:off x="4284133" y="113109"/>
            <a:ext cx="16487556" cy="13489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2500" t="27767" r="30832" b="21837"/>
          <a:stretch>
            <a:fillRect/>
          </a:stretch>
        </p:blipFill>
        <p:spPr>
          <a:xfrm>
            <a:off x="3189804" y="587786"/>
            <a:ext cx="17545630" cy="10652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21667" t="20356" r="28333" b="17391"/>
          <a:stretch>
            <a:fillRect/>
          </a:stretch>
        </p:blipFill>
        <p:spPr>
          <a:xfrm>
            <a:off x="7162798" y="477201"/>
            <a:ext cx="12830940" cy="8981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12500" t="50000" r="39999" b="26284"/>
          <a:stretch>
            <a:fillRect/>
          </a:stretch>
        </p:blipFill>
        <p:spPr>
          <a:xfrm>
            <a:off x="7162798" y="9414933"/>
            <a:ext cx="12830808" cy="3601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2500" t="17391" r="40832" b="14427"/>
          <a:stretch>
            <a:fillRect/>
          </a:stretch>
        </p:blipFill>
        <p:spPr>
          <a:xfrm>
            <a:off x="4075000" y="220739"/>
            <a:ext cx="15852587" cy="13021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ler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ler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